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Montserrat Medium"/>
      <p:regular r:id="rId9"/>
      <p:bold r:id="rId10"/>
      <p:italic r:id="rId11"/>
      <p:boldItalic r:id="rId12"/>
    </p:embeddedFont>
    <p:embeddedFont>
      <p:font typeface="Montserrat ExtraBold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Medium-boldItalic.fntdata"/><Relationship Id="rId17" Type="http://schemas.openxmlformats.org/officeDocument/2006/relationships/customXml" Target="../customXml/item3.xml"/><Relationship Id="rId2" Type="http://schemas.openxmlformats.org/officeDocument/2006/relationships/presProps" Target="presProps.xml"/><Relationship Id="rId16" Type="http://schemas.openxmlformats.org/officeDocument/2006/relationships/customXml" Target="../customXml/item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customXml" Target="../customXml/item1.xml"/><Relationship Id="rId10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Medium-regular.fntdata"/><Relationship Id="rId14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9f1da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9f1da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IAM MFA Hands-On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75050" y="42492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797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we can configure MFA on the Console.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Prerequisites.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73525" y="1255725"/>
            <a:ext cx="55371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user with which we can attach policies.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policy and it allows users to take some actions in the console related to the IAM section.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virtual (software-based) MFA device, U2F security key or hardware-based MFA device.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75050" y="42492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Prerequisites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Steps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5700"/>
            <a:ext cx="4629300" cy="27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Get the MFA device, or we can install the application on our Smartphone.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Two applications which we can use are Google Authenticator or Authy.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B907253-5A18-4DED-A7CB-AF21A50CE4B4}"/>
</file>

<file path=customXml/itemProps2.xml><?xml version="1.0" encoding="utf-8"?>
<ds:datastoreItem xmlns:ds="http://schemas.openxmlformats.org/officeDocument/2006/customXml" ds:itemID="{B2D370FC-9E92-4B3B-81EF-AC671A8535A0}"/>
</file>

<file path=customXml/itemProps3.xml><?xml version="1.0" encoding="utf-8"?>
<ds:datastoreItem xmlns:ds="http://schemas.openxmlformats.org/officeDocument/2006/customXml" ds:itemID="{128E92AD-4818-4BA9-99FC-5801F8383F0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